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52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E3F7-CC24-4D5B-B4F5-4C401B6C8D33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33DA-F899-4A9A-8561-96679E0038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642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E3F7-CC24-4D5B-B4F5-4C401B6C8D33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33DA-F899-4A9A-8561-96679E0038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7899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E3F7-CC24-4D5B-B4F5-4C401B6C8D33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33DA-F899-4A9A-8561-96679E0038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0873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E3F7-CC24-4D5B-B4F5-4C401B6C8D33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33DA-F899-4A9A-8561-96679E0038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9954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E3F7-CC24-4D5B-B4F5-4C401B6C8D33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33DA-F899-4A9A-8561-96679E0038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687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E3F7-CC24-4D5B-B4F5-4C401B6C8D33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33DA-F899-4A9A-8561-96679E0038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4996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E3F7-CC24-4D5B-B4F5-4C401B6C8D33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33DA-F899-4A9A-8561-96679E0038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1438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E3F7-CC24-4D5B-B4F5-4C401B6C8D33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33DA-F899-4A9A-8561-96679E0038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1093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E3F7-CC24-4D5B-B4F5-4C401B6C8D33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33DA-F899-4A9A-8561-96679E0038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7390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E3F7-CC24-4D5B-B4F5-4C401B6C8D33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33DA-F899-4A9A-8561-96679E0038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0474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E3F7-CC24-4D5B-B4F5-4C401B6C8D33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33DA-F899-4A9A-8561-96679E0038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7071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3E3F7-CC24-4D5B-B4F5-4C401B6C8D33}" type="datetimeFigureOut">
              <a:rPr kumimoji="1" lang="ja-JP" altLang="en-US" smtClean="0"/>
              <a:t>2025/5/1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F733DA-F899-4A9A-8561-96679E0038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800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9B8B653-90C7-E861-371F-C84788BE63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50" t="13119" r="12835" b="15017"/>
          <a:stretch/>
        </p:blipFill>
        <p:spPr>
          <a:xfrm>
            <a:off x="7027819" y="6156226"/>
            <a:ext cx="1280160" cy="693897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E1E52B76-AE30-77DC-F859-127D1AB31A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0479" y="6191251"/>
            <a:ext cx="1280160" cy="503462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783D8A8-1263-B16F-9DC5-A907C086B2B5}"/>
              </a:ext>
            </a:extLst>
          </p:cNvPr>
          <p:cNvSpPr txBox="1"/>
          <p:nvPr/>
        </p:nvSpPr>
        <p:spPr>
          <a:xfrm>
            <a:off x="975268" y="19594"/>
            <a:ext cx="814678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TW" altLang="en-US" sz="5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第</a:t>
            </a:r>
            <a:r>
              <a:rPr kumimoji="1" lang="en-US" altLang="zh-TW" sz="5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27</a:t>
            </a:r>
            <a:r>
              <a:rPr kumimoji="1" lang="zh-TW" altLang="en-US" sz="5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回参議院議員選挙</a:t>
            </a:r>
          </a:p>
          <a:p>
            <a:pPr algn="ctr"/>
            <a:r>
              <a:rPr kumimoji="1" lang="zh-TW" altLang="en-US" sz="5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新潟選挙区　</a:t>
            </a:r>
            <a:r>
              <a:rPr kumimoji="1" lang="ja-JP" altLang="en-US" sz="5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ネット</a:t>
            </a:r>
            <a:r>
              <a:rPr kumimoji="1" lang="zh-TW" altLang="en-US" sz="5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討論会</a:t>
            </a:r>
          </a:p>
          <a:p>
            <a:pPr algn="ctr"/>
            <a:r>
              <a:rPr kumimoji="1" lang="ja-JP" altLang="en-US" sz="5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７</a:t>
            </a:r>
            <a:r>
              <a:rPr kumimoji="1" lang="zh-TW" altLang="en-US" sz="5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月</a:t>
            </a:r>
            <a:r>
              <a:rPr kumimoji="1" lang="ja-JP" altLang="en-US" sz="5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９</a:t>
            </a:r>
            <a:r>
              <a:rPr kumimoji="1" lang="zh-TW" altLang="en-US" sz="5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日</a:t>
            </a:r>
            <a:r>
              <a:rPr kumimoji="1" lang="ja-JP" altLang="en-US" sz="5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（水）</a:t>
            </a:r>
            <a:r>
              <a:rPr kumimoji="1" lang="en-US" altLang="zh-TW" sz="5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19:20</a:t>
            </a:r>
            <a:r>
              <a:rPr kumimoji="1" lang="zh-TW" altLang="en-US" sz="5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～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11E23CD-9109-CC24-3461-8BBB05570737}"/>
              </a:ext>
            </a:extLst>
          </p:cNvPr>
          <p:cNvSpPr/>
          <p:nvPr/>
        </p:nvSpPr>
        <p:spPr>
          <a:xfrm>
            <a:off x="265611" y="2547939"/>
            <a:ext cx="2834640" cy="309048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候補者①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※</a:t>
            </a:r>
            <a:r>
              <a:rPr kumimoji="1" lang="ja-JP" altLang="en-US" dirty="0"/>
              <a:t>ここに顔写真が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入ります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DDA9470-0D33-65F0-73C9-B1C178FFC4B1}"/>
              </a:ext>
            </a:extLst>
          </p:cNvPr>
          <p:cNvSpPr/>
          <p:nvPr/>
        </p:nvSpPr>
        <p:spPr>
          <a:xfrm>
            <a:off x="3535680" y="2547939"/>
            <a:ext cx="2834640" cy="309048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候補者②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※</a:t>
            </a:r>
            <a:r>
              <a:rPr kumimoji="1" lang="ja-JP" altLang="en-US" dirty="0"/>
              <a:t>ここに顔写真が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入ります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93E04D8-9ECE-E668-6FC4-7D1942ECFEBB}"/>
              </a:ext>
            </a:extLst>
          </p:cNvPr>
          <p:cNvSpPr/>
          <p:nvPr/>
        </p:nvSpPr>
        <p:spPr>
          <a:xfrm>
            <a:off x="6805749" y="2547939"/>
            <a:ext cx="2834640" cy="309048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候補者③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※</a:t>
            </a:r>
            <a:r>
              <a:rPr kumimoji="1" lang="ja-JP" altLang="en-US" dirty="0"/>
              <a:t>ここに顔写真が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入ります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1DA12C6-DEBB-99AB-0B3C-5BE842981A8F}"/>
              </a:ext>
            </a:extLst>
          </p:cNvPr>
          <p:cNvSpPr txBox="1"/>
          <p:nvPr/>
        </p:nvSpPr>
        <p:spPr>
          <a:xfrm>
            <a:off x="898101" y="5638428"/>
            <a:ext cx="156966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候補者①氏名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F70E420-1CA8-A653-DF3E-963428C49C7A}"/>
              </a:ext>
            </a:extLst>
          </p:cNvPr>
          <p:cNvSpPr txBox="1"/>
          <p:nvPr/>
        </p:nvSpPr>
        <p:spPr>
          <a:xfrm>
            <a:off x="4263829" y="5637885"/>
            <a:ext cx="156966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候補者②氏名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2DAF65E-09CA-875D-511F-569F4D948AFF}"/>
              </a:ext>
            </a:extLst>
          </p:cNvPr>
          <p:cNvSpPr txBox="1"/>
          <p:nvPr/>
        </p:nvSpPr>
        <p:spPr>
          <a:xfrm>
            <a:off x="7438239" y="5637885"/>
            <a:ext cx="156966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候補者③氏名</a:t>
            </a:r>
          </a:p>
        </p:txBody>
      </p:sp>
    </p:spTree>
    <p:extLst>
      <p:ext uri="{BB962C8B-B14F-4D97-AF65-F5344CB8AC3E}">
        <p14:creationId xmlns:p14="http://schemas.microsoft.com/office/powerpoint/2010/main" val="1177846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</TotalTime>
  <Words>52</Words>
  <Application>Microsoft Office PowerPoint</Application>
  <PresentationFormat>A4 210 x 297 mm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BIZ UDPゴシック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陽 佐久間</dc:creator>
  <cp:lastModifiedBy>孝輔</cp:lastModifiedBy>
  <cp:revision>3</cp:revision>
  <dcterms:created xsi:type="dcterms:W3CDTF">2025-03-30T13:25:28Z</dcterms:created>
  <dcterms:modified xsi:type="dcterms:W3CDTF">2025-05-01T14:01:14Z</dcterms:modified>
</cp:coreProperties>
</file>